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6" r:id="rId2"/>
    <p:sldId id="26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B7C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ndy CHAO" userId="11bb1de2-e5b3-42a9-9eaa-2e478b20a9ca" providerId="ADAL" clId="{9E4A7551-A457-458B-A4E4-F8A0B93320C3}"/>
    <pc:docChg chg="undo custSel modSld">
      <pc:chgData name="Mindy CHAO" userId="11bb1de2-e5b3-42a9-9eaa-2e478b20a9ca" providerId="ADAL" clId="{9E4A7551-A457-458B-A4E4-F8A0B93320C3}" dt="2023-03-31T02:40:48.358" v="212" actId="20577"/>
      <pc:docMkLst>
        <pc:docMk/>
      </pc:docMkLst>
      <pc:sldChg chg="modSp mod">
        <pc:chgData name="Mindy CHAO" userId="11bb1de2-e5b3-42a9-9eaa-2e478b20a9ca" providerId="ADAL" clId="{9E4A7551-A457-458B-A4E4-F8A0B93320C3}" dt="2023-03-31T02:21:07.026" v="206"/>
        <pc:sldMkLst>
          <pc:docMk/>
          <pc:sldMk cId="3370826946" sldId="264"/>
        </pc:sldMkLst>
        <pc:graphicFrameChg chg="mod modGraphic">
          <ac:chgData name="Mindy CHAO" userId="11bb1de2-e5b3-42a9-9eaa-2e478b20a9ca" providerId="ADAL" clId="{9E4A7551-A457-458B-A4E4-F8A0B93320C3}" dt="2023-03-31T02:21:07.026" v="206"/>
          <ac:graphicFrameMkLst>
            <pc:docMk/>
            <pc:sldMk cId="3370826946" sldId="264"/>
            <ac:graphicFrameMk id="6" creationId="{00000000-0000-0000-0000-000000000000}"/>
          </ac:graphicFrameMkLst>
        </pc:graphicFrameChg>
      </pc:sldChg>
      <pc:sldChg chg="modSp mod">
        <pc:chgData name="Mindy CHAO" userId="11bb1de2-e5b3-42a9-9eaa-2e478b20a9ca" providerId="ADAL" clId="{9E4A7551-A457-458B-A4E4-F8A0B93320C3}" dt="2023-03-31T02:40:48.358" v="212" actId="20577"/>
        <pc:sldMkLst>
          <pc:docMk/>
          <pc:sldMk cId="735014972" sldId="266"/>
        </pc:sldMkLst>
        <pc:graphicFrameChg chg="mod modGraphic">
          <ac:chgData name="Mindy CHAO" userId="11bb1de2-e5b3-42a9-9eaa-2e478b20a9ca" providerId="ADAL" clId="{9E4A7551-A457-458B-A4E4-F8A0B93320C3}" dt="2023-03-31T02:40:48.358" v="212" actId="20577"/>
          <ac:graphicFrameMkLst>
            <pc:docMk/>
            <pc:sldMk cId="735014972" sldId="266"/>
            <ac:graphicFrameMk id="6" creationId="{B14D3CBF-6E3F-423F-B598-EF101D1748C3}"/>
          </ac:graphicFrameMkLst>
        </pc:graphicFrameChg>
      </pc:sldChg>
    </pc:docChg>
  </pc:docChgLst>
  <pc:docChgLst>
    <pc:chgData name="Phoebe" userId="9ef9f274-b7d2-44ac-9448-e2ce5fe13e40" providerId="ADAL" clId="{2DB24BD4-EE6D-4938-91FE-5FFA49AED082}"/>
    <pc:docChg chg="modSld">
      <pc:chgData name="Phoebe" userId="9ef9f274-b7d2-44ac-9448-e2ce5fe13e40" providerId="ADAL" clId="{2DB24BD4-EE6D-4938-91FE-5FFA49AED082}" dt="2022-07-07T02:55:42.668" v="16" actId="20577"/>
      <pc:docMkLst>
        <pc:docMk/>
      </pc:docMkLst>
      <pc:sldChg chg="modSp mod">
        <pc:chgData name="Phoebe" userId="9ef9f274-b7d2-44ac-9448-e2ce5fe13e40" providerId="ADAL" clId="{2DB24BD4-EE6D-4938-91FE-5FFA49AED082}" dt="2022-07-07T02:55:42.668" v="16" actId="20577"/>
        <pc:sldMkLst>
          <pc:docMk/>
          <pc:sldMk cId="3370826946" sldId="264"/>
        </pc:sldMkLst>
        <pc:graphicFrameChg chg="modGraphic">
          <ac:chgData name="Phoebe" userId="9ef9f274-b7d2-44ac-9448-e2ce5fe13e40" providerId="ADAL" clId="{2DB24BD4-EE6D-4938-91FE-5FFA49AED082}" dt="2022-07-07T02:55:42.668" v="16" actId="20577"/>
          <ac:graphicFrameMkLst>
            <pc:docMk/>
            <pc:sldMk cId="3370826946" sldId="264"/>
            <ac:graphicFrameMk id="6" creationId="{00000000-0000-0000-0000-000000000000}"/>
          </ac:graphicFrameMkLst>
        </pc:graphicFrameChg>
      </pc:sldChg>
    </pc:docChg>
  </pc:docChgLst>
  <pc:docChgLst>
    <pc:chgData name="Ho,Phoebe (HP Marketing) BI-TW-T" userId="9ef9f274-b7d2-44ac-9448-e2ce5fe13e40" providerId="ADAL" clId="{2DB24BD4-EE6D-4938-91FE-5FFA49AED082}"/>
    <pc:docChg chg="modSld">
      <pc:chgData name="Ho,Phoebe (HP Marketing) BI-TW-T" userId="9ef9f274-b7d2-44ac-9448-e2ce5fe13e40" providerId="ADAL" clId="{2DB24BD4-EE6D-4938-91FE-5FFA49AED082}" dt="2022-07-13T03:22:22.293" v="20" actId="20577"/>
      <pc:docMkLst>
        <pc:docMk/>
      </pc:docMkLst>
      <pc:sldChg chg="modSp mod">
        <pc:chgData name="Ho,Phoebe (HP Marketing) BI-TW-T" userId="9ef9f274-b7d2-44ac-9448-e2ce5fe13e40" providerId="ADAL" clId="{2DB24BD4-EE6D-4938-91FE-5FFA49AED082}" dt="2022-07-13T03:22:22.293" v="20" actId="20577"/>
        <pc:sldMkLst>
          <pc:docMk/>
          <pc:sldMk cId="3370826946" sldId="264"/>
        </pc:sldMkLst>
        <pc:graphicFrameChg chg="mod modGraphic">
          <ac:chgData name="Ho,Phoebe (HP Marketing) BI-TW-T" userId="9ef9f274-b7d2-44ac-9448-e2ce5fe13e40" providerId="ADAL" clId="{2DB24BD4-EE6D-4938-91FE-5FFA49AED082}" dt="2022-07-13T03:22:22.293" v="20" actId="20577"/>
          <ac:graphicFrameMkLst>
            <pc:docMk/>
            <pc:sldMk cId="3370826946" sldId="264"/>
            <ac:graphicFrameMk id="6" creationId="{00000000-0000-0000-0000-000000000000}"/>
          </ac:graphicFrameMkLst>
        </pc:graphicFrameChg>
      </pc:sldChg>
    </pc:docChg>
  </pc:docChgLst>
  <pc:docChgLst>
    <pc:chgData name="Mindy CHAO" userId="11bb1de2-e5b3-42a9-9eaa-2e478b20a9ca" providerId="ADAL" clId="{A3B85DFD-4C29-486E-9ABF-1DE8BB9B7D98}"/>
    <pc:docChg chg="undo custSel addSld delSld modSld">
      <pc:chgData name="Mindy CHAO" userId="11bb1de2-e5b3-42a9-9eaa-2e478b20a9ca" providerId="ADAL" clId="{A3B85DFD-4C29-486E-9ABF-1DE8BB9B7D98}" dt="2023-03-27T05:16:35.980" v="494"/>
      <pc:docMkLst>
        <pc:docMk/>
      </pc:docMkLst>
      <pc:sldChg chg="modSp mod">
        <pc:chgData name="Mindy CHAO" userId="11bb1de2-e5b3-42a9-9eaa-2e478b20a9ca" providerId="ADAL" clId="{A3B85DFD-4C29-486E-9ABF-1DE8BB9B7D98}" dt="2023-03-27T05:16:35.980" v="494"/>
        <pc:sldMkLst>
          <pc:docMk/>
          <pc:sldMk cId="3370826946" sldId="264"/>
        </pc:sldMkLst>
        <pc:spChg chg="mod">
          <ac:chgData name="Mindy CHAO" userId="11bb1de2-e5b3-42a9-9eaa-2e478b20a9ca" providerId="ADAL" clId="{A3B85DFD-4C29-486E-9ABF-1DE8BB9B7D98}" dt="2023-03-20T06:37:46.704" v="134"/>
          <ac:spMkLst>
            <pc:docMk/>
            <pc:sldMk cId="3370826946" sldId="264"/>
            <ac:spMk id="3" creationId="{00000000-0000-0000-0000-000000000000}"/>
          </ac:spMkLst>
        </pc:spChg>
        <pc:graphicFrameChg chg="mod modGraphic">
          <ac:chgData name="Mindy CHAO" userId="11bb1de2-e5b3-42a9-9eaa-2e478b20a9ca" providerId="ADAL" clId="{A3B85DFD-4C29-486E-9ABF-1DE8BB9B7D98}" dt="2023-03-27T05:16:35.980" v="494"/>
          <ac:graphicFrameMkLst>
            <pc:docMk/>
            <pc:sldMk cId="3370826946" sldId="264"/>
            <ac:graphicFrameMk id="6" creationId="{00000000-0000-0000-0000-000000000000}"/>
          </ac:graphicFrameMkLst>
        </pc:graphicFrameChg>
      </pc:sldChg>
      <pc:sldChg chg="modSp mod">
        <pc:chgData name="Mindy CHAO" userId="11bb1de2-e5b3-42a9-9eaa-2e478b20a9ca" providerId="ADAL" clId="{A3B85DFD-4C29-486E-9ABF-1DE8BB9B7D98}" dt="2023-03-27T05:13:04.690" v="489" actId="20577"/>
        <pc:sldMkLst>
          <pc:docMk/>
          <pc:sldMk cId="735014972" sldId="266"/>
        </pc:sldMkLst>
        <pc:spChg chg="mod">
          <ac:chgData name="Mindy CHAO" userId="11bb1de2-e5b3-42a9-9eaa-2e478b20a9ca" providerId="ADAL" clId="{A3B85DFD-4C29-486E-9ABF-1DE8BB9B7D98}" dt="2023-03-20T06:37:42.148" v="133" actId="20577"/>
          <ac:spMkLst>
            <pc:docMk/>
            <pc:sldMk cId="735014972" sldId="266"/>
            <ac:spMk id="3" creationId="{00000000-0000-0000-0000-000000000000}"/>
          </ac:spMkLst>
        </pc:spChg>
        <pc:graphicFrameChg chg="mod modGraphic">
          <ac:chgData name="Mindy CHAO" userId="11bb1de2-e5b3-42a9-9eaa-2e478b20a9ca" providerId="ADAL" clId="{A3B85DFD-4C29-486E-9ABF-1DE8BB9B7D98}" dt="2023-03-27T05:13:04.690" v="489" actId="20577"/>
          <ac:graphicFrameMkLst>
            <pc:docMk/>
            <pc:sldMk cId="735014972" sldId="266"/>
            <ac:graphicFrameMk id="6" creationId="{B14D3CBF-6E3F-423F-B598-EF101D1748C3}"/>
          </ac:graphicFrameMkLst>
        </pc:graphicFrameChg>
      </pc:sldChg>
      <pc:sldChg chg="add del">
        <pc:chgData name="Mindy CHAO" userId="11bb1de2-e5b3-42a9-9eaa-2e478b20a9ca" providerId="ADAL" clId="{A3B85DFD-4C29-486E-9ABF-1DE8BB9B7D98}" dt="2023-03-21T01:37:13.648" v="269" actId="2696"/>
        <pc:sldMkLst>
          <pc:docMk/>
          <pc:sldMk cId="574736448" sldId="267"/>
        </pc:sldMkLst>
      </pc:sldChg>
      <pc:sldChg chg="modSp add del mod">
        <pc:chgData name="Mindy CHAO" userId="11bb1de2-e5b3-42a9-9eaa-2e478b20a9ca" providerId="ADAL" clId="{A3B85DFD-4C29-486E-9ABF-1DE8BB9B7D98}" dt="2023-03-21T01:30:43.494" v="153" actId="2696"/>
        <pc:sldMkLst>
          <pc:docMk/>
          <pc:sldMk cId="3427410513" sldId="267"/>
        </pc:sldMkLst>
        <pc:spChg chg="mod">
          <ac:chgData name="Mindy CHAO" userId="11bb1de2-e5b3-42a9-9eaa-2e478b20a9ca" providerId="ADAL" clId="{A3B85DFD-4C29-486E-9ABF-1DE8BB9B7D98}" dt="2023-03-21T01:29:40.234" v="149"/>
          <ac:spMkLst>
            <pc:docMk/>
            <pc:sldMk cId="3427410513" sldId="267"/>
            <ac:spMk id="3" creationId="{00000000-0000-0000-0000-000000000000}"/>
          </ac:spMkLst>
        </pc:spChg>
        <pc:graphicFrameChg chg="mod">
          <ac:chgData name="Mindy CHAO" userId="11bb1de2-e5b3-42a9-9eaa-2e478b20a9ca" providerId="ADAL" clId="{A3B85DFD-4C29-486E-9ABF-1DE8BB9B7D98}" dt="2023-03-21T01:30:35.487" v="152"/>
          <ac:graphicFrameMkLst>
            <pc:docMk/>
            <pc:sldMk cId="3427410513" sldId="267"/>
            <ac:graphicFrameMk id="6" creationId="{B14D3CBF-6E3F-423F-B598-EF101D1748C3}"/>
          </ac:graphicFrameMkLst>
        </pc:graphicFrameChg>
      </pc:sldChg>
    </pc:docChg>
  </pc:docChgLst>
  <pc:docChgLst>
    <pc:chgData name="Ho,Phoebe (HP Marketing) BI-TW-T" userId="9ef9f274-b7d2-44ac-9448-e2ce5fe13e40" providerId="ADAL" clId="{CE9281DD-120A-41B3-81AC-9E302CE59EF7}"/>
    <pc:docChg chg="undo custSel modSld">
      <pc:chgData name="Ho,Phoebe (HP Marketing) BI-TW-T" userId="9ef9f274-b7d2-44ac-9448-e2ce5fe13e40" providerId="ADAL" clId="{CE9281DD-120A-41B3-81AC-9E302CE59EF7}" dt="2023-03-31T07:24:48.276" v="396" actId="20577"/>
      <pc:docMkLst>
        <pc:docMk/>
      </pc:docMkLst>
      <pc:sldChg chg="modSp mod modNotesTx">
        <pc:chgData name="Ho,Phoebe (HP Marketing) BI-TW-T" userId="9ef9f274-b7d2-44ac-9448-e2ce5fe13e40" providerId="ADAL" clId="{CE9281DD-120A-41B3-81AC-9E302CE59EF7}" dt="2023-03-31T07:24:48.276" v="396" actId="20577"/>
        <pc:sldMkLst>
          <pc:docMk/>
          <pc:sldMk cId="3370826946" sldId="264"/>
        </pc:sldMkLst>
        <pc:graphicFrameChg chg="mod modGraphic">
          <ac:chgData name="Ho,Phoebe (HP Marketing) BI-TW-T" userId="9ef9f274-b7d2-44ac-9448-e2ce5fe13e40" providerId="ADAL" clId="{CE9281DD-120A-41B3-81AC-9E302CE59EF7}" dt="2023-03-31T07:24:48.276" v="396" actId="20577"/>
          <ac:graphicFrameMkLst>
            <pc:docMk/>
            <pc:sldMk cId="3370826946" sldId="264"/>
            <ac:graphicFrameMk id="6" creationId="{00000000-0000-0000-0000-000000000000}"/>
          </ac:graphicFrameMkLst>
        </pc:graphicFrameChg>
      </pc:sldChg>
      <pc:sldChg chg="modSp mod modNotesTx">
        <pc:chgData name="Ho,Phoebe (HP Marketing) BI-TW-T" userId="9ef9f274-b7d2-44ac-9448-e2ce5fe13e40" providerId="ADAL" clId="{CE9281DD-120A-41B3-81AC-9E302CE59EF7}" dt="2023-03-31T07:23:15.083" v="364" actId="20577"/>
        <pc:sldMkLst>
          <pc:docMk/>
          <pc:sldMk cId="735014972" sldId="266"/>
        </pc:sldMkLst>
        <pc:graphicFrameChg chg="mod modGraphic">
          <ac:chgData name="Ho,Phoebe (HP Marketing) BI-TW-T" userId="9ef9f274-b7d2-44ac-9448-e2ce5fe13e40" providerId="ADAL" clId="{CE9281DD-120A-41B3-81AC-9E302CE59EF7}" dt="2023-03-31T07:23:15.083" v="364" actId="20577"/>
          <ac:graphicFrameMkLst>
            <pc:docMk/>
            <pc:sldMk cId="735014972" sldId="266"/>
            <ac:graphicFrameMk id="6" creationId="{B14D3CBF-6E3F-423F-B598-EF101D1748C3}"/>
          </ac:graphicFrameMkLst>
        </pc:graphicFrameChg>
      </pc:sldChg>
    </pc:docChg>
  </pc:docChgLst>
  <pc:docChgLst>
    <pc:chgData name="Cho,Edwards (HP Marketing) BI-TW-T" userId="S::edwards.cho@boehringer-ingelheim.com::1ee47272-ad44-4ede-b90b-75947d186902" providerId="AD" clId="Web-{446B2B47-B2D7-E898-5616-4B1BD72301C6}"/>
    <pc:docChg chg="modSld">
      <pc:chgData name="Cho,Edwards (HP Marketing) BI-TW-T" userId="S::edwards.cho@boehringer-ingelheim.com::1ee47272-ad44-4ede-b90b-75947d186902" providerId="AD" clId="Web-{446B2B47-B2D7-E898-5616-4B1BD72301C6}" dt="2022-07-12T09:02:49.407" v="49"/>
      <pc:docMkLst>
        <pc:docMk/>
      </pc:docMkLst>
      <pc:sldChg chg="modSp">
        <pc:chgData name="Cho,Edwards (HP Marketing) BI-TW-T" userId="S::edwards.cho@boehringer-ingelheim.com::1ee47272-ad44-4ede-b90b-75947d186902" providerId="AD" clId="Web-{446B2B47-B2D7-E898-5616-4B1BD72301C6}" dt="2022-07-12T09:02:49.407" v="49"/>
        <pc:sldMkLst>
          <pc:docMk/>
          <pc:sldMk cId="735014972" sldId="266"/>
        </pc:sldMkLst>
        <pc:graphicFrameChg chg="mod modGraphic">
          <ac:chgData name="Cho,Edwards (HP Marketing) BI-TW-T" userId="S::edwards.cho@boehringer-ingelheim.com::1ee47272-ad44-4ede-b90b-75947d186902" providerId="AD" clId="Web-{446B2B47-B2D7-E898-5616-4B1BD72301C6}" dt="2022-07-12T09:02:49.407" v="49"/>
          <ac:graphicFrameMkLst>
            <pc:docMk/>
            <pc:sldMk cId="735014972" sldId="266"/>
            <ac:graphicFrameMk id="6" creationId="{B14D3CBF-6E3F-423F-B598-EF101D1748C3}"/>
          </ac:graphicFrameMkLst>
        </pc:graphicFrameChg>
      </pc:sldChg>
    </pc:docChg>
  </pc:docChgLst>
  <pc:docChgLst>
    <pc:chgData name="Ho,Phoebe (HP Marketing) BI-TW-T" userId="9ef9f274-b7d2-44ac-9448-e2ce5fe13e40" providerId="ADAL" clId="{3EEC9E5F-8CA0-43F0-B7FB-421B25C5134B}"/>
    <pc:docChg chg="undo custSel modSld">
      <pc:chgData name="Ho,Phoebe (HP Marketing) BI-TW-T" userId="9ef9f274-b7d2-44ac-9448-e2ce5fe13e40" providerId="ADAL" clId="{3EEC9E5F-8CA0-43F0-B7FB-421B25C5134B}" dt="2023-03-20T02:21:55.694" v="1081"/>
      <pc:docMkLst>
        <pc:docMk/>
      </pc:docMkLst>
      <pc:sldChg chg="delSp modSp mod modNotesTx">
        <pc:chgData name="Ho,Phoebe (HP Marketing) BI-TW-T" userId="9ef9f274-b7d2-44ac-9448-e2ce5fe13e40" providerId="ADAL" clId="{3EEC9E5F-8CA0-43F0-B7FB-421B25C5134B}" dt="2023-03-18T02:27:02.176" v="1033" actId="20577"/>
        <pc:sldMkLst>
          <pc:docMk/>
          <pc:sldMk cId="3370826946" sldId="264"/>
        </pc:sldMkLst>
        <pc:spChg chg="mod">
          <ac:chgData name="Ho,Phoebe (HP Marketing) BI-TW-T" userId="9ef9f274-b7d2-44ac-9448-e2ce5fe13e40" providerId="ADAL" clId="{3EEC9E5F-8CA0-43F0-B7FB-421B25C5134B}" dt="2023-03-18T00:38:15.087" v="105" actId="20577"/>
          <ac:spMkLst>
            <pc:docMk/>
            <pc:sldMk cId="3370826946" sldId="264"/>
            <ac:spMk id="3" creationId="{00000000-0000-0000-0000-000000000000}"/>
          </ac:spMkLst>
        </pc:spChg>
        <pc:spChg chg="del">
          <ac:chgData name="Ho,Phoebe (HP Marketing) BI-TW-T" userId="9ef9f274-b7d2-44ac-9448-e2ce5fe13e40" providerId="ADAL" clId="{3EEC9E5F-8CA0-43F0-B7FB-421B25C5134B}" dt="2023-03-18T01:04:50.193" v="459" actId="478"/>
          <ac:spMkLst>
            <pc:docMk/>
            <pc:sldMk cId="3370826946" sldId="264"/>
            <ac:spMk id="7" creationId="{404FAF75-CF2D-4CF7-9E18-C5A870616A9B}"/>
          </ac:spMkLst>
        </pc:spChg>
        <pc:graphicFrameChg chg="mod modGraphic">
          <ac:chgData name="Ho,Phoebe (HP Marketing) BI-TW-T" userId="9ef9f274-b7d2-44ac-9448-e2ce5fe13e40" providerId="ADAL" clId="{3EEC9E5F-8CA0-43F0-B7FB-421B25C5134B}" dt="2023-03-18T02:27:02.176" v="1033" actId="20577"/>
          <ac:graphicFrameMkLst>
            <pc:docMk/>
            <pc:sldMk cId="3370826946" sldId="264"/>
            <ac:graphicFrameMk id="6" creationId="{00000000-0000-0000-0000-000000000000}"/>
          </ac:graphicFrameMkLst>
        </pc:graphicFrameChg>
      </pc:sldChg>
      <pc:sldChg chg="delSp modSp mod modNotesTx">
        <pc:chgData name="Ho,Phoebe (HP Marketing) BI-TW-T" userId="9ef9f274-b7d2-44ac-9448-e2ce5fe13e40" providerId="ADAL" clId="{3EEC9E5F-8CA0-43F0-B7FB-421B25C5134B}" dt="2023-03-20T02:21:55.694" v="1081"/>
        <pc:sldMkLst>
          <pc:docMk/>
          <pc:sldMk cId="735014972" sldId="266"/>
        </pc:sldMkLst>
        <pc:spChg chg="mod">
          <ac:chgData name="Ho,Phoebe (HP Marketing) BI-TW-T" userId="9ef9f274-b7d2-44ac-9448-e2ce5fe13e40" providerId="ADAL" clId="{3EEC9E5F-8CA0-43F0-B7FB-421B25C5134B}" dt="2023-03-18T00:32:44.989" v="94" actId="20577"/>
          <ac:spMkLst>
            <pc:docMk/>
            <pc:sldMk cId="735014972" sldId="266"/>
            <ac:spMk id="3" creationId="{00000000-0000-0000-0000-000000000000}"/>
          </ac:spMkLst>
        </pc:spChg>
        <pc:spChg chg="del">
          <ac:chgData name="Ho,Phoebe (HP Marketing) BI-TW-T" userId="9ef9f274-b7d2-44ac-9448-e2ce5fe13e40" providerId="ADAL" clId="{3EEC9E5F-8CA0-43F0-B7FB-421B25C5134B}" dt="2023-03-18T00:56:29.066" v="355" actId="478"/>
          <ac:spMkLst>
            <pc:docMk/>
            <pc:sldMk cId="735014972" sldId="266"/>
            <ac:spMk id="7" creationId="{54AD7374-9A20-4153-ADCB-48C1E9D2F04B}"/>
          </ac:spMkLst>
        </pc:spChg>
        <pc:graphicFrameChg chg="mod modGraphic">
          <ac:chgData name="Ho,Phoebe (HP Marketing) BI-TW-T" userId="9ef9f274-b7d2-44ac-9448-e2ce5fe13e40" providerId="ADAL" clId="{3EEC9E5F-8CA0-43F0-B7FB-421B25C5134B}" dt="2023-03-20T02:21:55.694" v="1081"/>
          <ac:graphicFrameMkLst>
            <pc:docMk/>
            <pc:sldMk cId="735014972" sldId="266"/>
            <ac:graphicFrameMk id="6" creationId="{B14D3CBF-6E3F-423F-B598-EF101D1748C3}"/>
          </ac:graphicFrameMkLst>
        </pc:graphicFrameChg>
      </pc:sldChg>
    </pc:docChg>
  </pc:docChgLst>
  <pc:docChgLst>
    <pc:chgData name="Ho,Phoebe (HP Marketing) BI-TW-T" userId="9ef9f274-b7d2-44ac-9448-e2ce5fe13e40" providerId="ADAL" clId="{DF642FD3-0AB1-443D-91A4-F660A8B967FD}"/>
    <pc:docChg chg="modSld">
      <pc:chgData name="Ho,Phoebe (HP Marketing) BI-TW-T" userId="9ef9f274-b7d2-44ac-9448-e2ce5fe13e40" providerId="ADAL" clId="{DF642FD3-0AB1-443D-91A4-F660A8B967FD}" dt="2023-04-12T09:48:45.379" v="4" actId="20577"/>
      <pc:docMkLst>
        <pc:docMk/>
      </pc:docMkLst>
      <pc:sldChg chg="modSp mod">
        <pc:chgData name="Ho,Phoebe (HP Marketing) BI-TW-T" userId="9ef9f274-b7d2-44ac-9448-e2ce5fe13e40" providerId="ADAL" clId="{DF642FD3-0AB1-443D-91A4-F660A8B967FD}" dt="2023-04-12T09:48:45.379" v="4" actId="20577"/>
        <pc:sldMkLst>
          <pc:docMk/>
          <pc:sldMk cId="3370826946" sldId="264"/>
        </pc:sldMkLst>
        <pc:graphicFrameChg chg="modGraphic">
          <ac:chgData name="Ho,Phoebe (HP Marketing) BI-TW-T" userId="9ef9f274-b7d2-44ac-9448-e2ce5fe13e40" providerId="ADAL" clId="{DF642FD3-0AB1-443D-91A4-F660A8B967FD}" dt="2023-04-12T09:48:45.379" v="4" actId="20577"/>
          <ac:graphicFrameMkLst>
            <pc:docMk/>
            <pc:sldMk cId="3370826946" sldId="264"/>
            <ac:graphicFrameMk id="6" creationId="{00000000-0000-0000-0000-000000000000}"/>
          </ac:graphicFrameMkLst>
        </pc:graphicFrameChg>
      </pc:sldChg>
    </pc:docChg>
  </pc:docChgLst>
  <pc:docChgLst>
    <pc:chgData name="Ho,Phoebe (HP Marketing) BI-TW-T" userId="9ef9f274-b7d2-44ac-9448-e2ce5fe13e40" providerId="ADAL" clId="{FFD0D678-28D0-493A-9B47-E82D8A71A6E6}"/>
    <pc:docChg chg="custSel delSld modSld">
      <pc:chgData name="Ho,Phoebe (HP Marketing) BI-TW-T" userId="9ef9f274-b7d2-44ac-9448-e2ce5fe13e40" providerId="ADAL" clId="{FFD0D678-28D0-493A-9B47-E82D8A71A6E6}" dt="2022-07-05T07:38:21.501" v="192"/>
      <pc:docMkLst>
        <pc:docMk/>
      </pc:docMkLst>
      <pc:sldChg chg="del">
        <pc:chgData name="Ho,Phoebe (HP Marketing) BI-TW-T" userId="9ef9f274-b7d2-44ac-9448-e2ce5fe13e40" providerId="ADAL" clId="{FFD0D678-28D0-493A-9B47-E82D8A71A6E6}" dt="2022-06-01T06:22:38.429" v="0" actId="47"/>
        <pc:sldMkLst>
          <pc:docMk/>
          <pc:sldMk cId="942314869" sldId="263"/>
        </pc:sldMkLst>
      </pc:sldChg>
      <pc:sldChg chg="addSp modSp mod modNotesTx">
        <pc:chgData name="Ho,Phoebe (HP Marketing) BI-TW-T" userId="9ef9f274-b7d2-44ac-9448-e2ce5fe13e40" providerId="ADAL" clId="{FFD0D678-28D0-493A-9B47-E82D8A71A6E6}" dt="2022-07-05T07:38:21.501" v="192"/>
        <pc:sldMkLst>
          <pc:docMk/>
          <pc:sldMk cId="3370826946" sldId="264"/>
        </pc:sldMkLst>
        <pc:spChg chg="mod">
          <ac:chgData name="Ho,Phoebe (HP Marketing) BI-TW-T" userId="9ef9f274-b7d2-44ac-9448-e2ce5fe13e40" providerId="ADAL" clId="{FFD0D678-28D0-493A-9B47-E82D8A71A6E6}" dt="2022-06-01T06:36:11.847" v="24" actId="20577"/>
          <ac:spMkLst>
            <pc:docMk/>
            <pc:sldMk cId="3370826946" sldId="264"/>
            <ac:spMk id="3" creationId="{00000000-0000-0000-0000-000000000000}"/>
          </ac:spMkLst>
        </pc:spChg>
        <pc:spChg chg="add mod">
          <ac:chgData name="Ho,Phoebe (HP Marketing) BI-TW-T" userId="9ef9f274-b7d2-44ac-9448-e2ce5fe13e40" providerId="ADAL" clId="{FFD0D678-28D0-493A-9B47-E82D8A71A6E6}" dt="2022-06-02T08:58:56.436" v="62"/>
          <ac:spMkLst>
            <pc:docMk/>
            <pc:sldMk cId="3370826946" sldId="264"/>
            <ac:spMk id="7" creationId="{404FAF75-CF2D-4CF7-9E18-C5A870616A9B}"/>
          </ac:spMkLst>
        </pc:spChg>
        <pc:graphicFrameChg chg="mod modGraphic">
          <ac:chgData name="Ho,Phoebe (HP Marketing) BI-TW-T" userId="9ef9f274-b7d2-44ac-9448-e2ce5fe13e40" providerId="ADAL" clId="{FFD0D678-28D0-493A-9B47-E82D8A71A6E6}" dt="2022-07-05T07:38:21.501" v="192"/>
          <ac:graphicFrameMkLst>
            <pc:docMk/>
            <pc:sldMk cId="3370826946" sldId="264"/>
            <ac:graphicFrameMk id="6" creationId="{00000000-0000-0000-0000-000000000000}"/>
          </ac:graphicFrameMkLst>
        </pc:graphicFrameChg>
      </pc:sldChg>
      <pc:sldChg chg="addSp modSp mod">
        <pc:chgData name="Ho,Phoebe (HP Marketing) BI-TW-T" userId="9ef9f274-b7d2-44ac-9448-e2ce5fe13e40" providerId="ADAL" clId="{FFD0D678-28D0-493A-9B47-E82D8A71A6E6}" dt="2022-07-05T07:37:56.588" v="180"/>
        <pc:sldMkLst>
          <pc:docMk/>
          <pc:sldMk cId="735014972" sldId="266"/>
        </pc:sldMkLst>
        <pc:spChg chg="mod">
          <ac:chgData name="Ho,Phoebe (HP Marketing) BI-TW-T" userId="9ef9f274-b7d2-44ac-9448-e2ce5fe13e40" providerId="ADAL" clId="{FFD0D678-28D0-493A-9B47-E82D8A71A6E6}" dt="2022-06-07T02:45:14.682" v="68" actId="20577"/>
          <ac:spMkLst>
            <pc:docMk/>
            <pc:sldMk cId="735014972" sldId="266"/>
            <ac:spMk id="3" creationId="{00000000-0000-0000-0000-000000000000}"/>
          </ac:spMkLst>
        </pc:spChg>
        <pc:spChg chg="add mod">
          <ac:chgData name="Ho,Phoebe (HP Marketing) BI-TW-T" userId="9ef9f274-b7d2-44ac-9448-e2ce5fe13e40" providerId="ADAL" clId="{FFD0D678-28D0-493A-9B47-E82D8A71A6E6}" dt="2022-06-02T08:58:53.513" v="61" actId="1076"/>
          <ac:spMkLst>
            <pc:docMk/>
            <pc:sldMk cId="735014972" sldId="266"/>
            <ac:spMk id="7" creationId="{54AD7374-9A20-4153-ADCB-48C1E9D2F04B}"/>
          </ac:spMkLst>
        </pc:spChg>
        <pc:graphicFrameChg chg="mod modGraphic">
          <ac:chgData name="Ho,Phoebe (HP Marketing) BI-TW-T" userId="9ef9f274-b7d2-44ac-9448-e2ce5fe13e40" providerId="ADAL" clId="{FFD0D678-28D0-493A-9B47-E82D8A71A6E6}" dt="2022-07-05T07:37:56.588" v="180"/>
          <ac:graphicFrameMkLst>
            <pc:docMk/>
            <pc:sldMk cId="735014972" sldId="266"/>
            <ac:graphicFrameMk id="6" creationId="{B14D3CBF-6E3F-423F-B598-EF101D1748C3}"/>
          </ac:graphicFrameMkLst>
        </pc:graphicFrameChg>
      </pc:sldChg>
    </pc:docChg>
  </pc:docChgLst>
  <pc:docChgLst>
    <pc:chgData name="Ho,Phoebe (HP Marketing) BI-TW-T" userId="9ef9f274-b7d2-44ac-9448-e2ce5fe13e40" providerId="ADAL" clId="{9940FBC1-E83A-4D79-802C-AC8C35559CE8}"/>
    <pc:docChg chg="modSld">
      <pc:chgData name="Ho,Phoebe (HP Marketing) BI-TW-T" userId="9ef9f274-b7d2-44ac-9448-e2ce5fe13e40" providerId="ADAL" clId="{9940FBC1-E83A-4D79-802C-AC8C35559CE8}" dt="2022-07-13T05:45:42.341" v="106" actId="20577"/>
      <pc:docMkLst>
        <pc:docMk/>
      </pc:docMkLst>
      <pc:sldChg chg="modSp mod">
        <pc:chgData name="Ho,Phoebe (HP Marketing) BI-TW-T" userId="9ef9f274-b7d2-44ac-9448-e2ce5fe13e40" providerId="ADAL" clId="{9940FBC1-E83A-4D79-802C-AC8C35559CE8}" dt="2022-07-13T05:45:42.341" v="106" actId="20577"/>
        <pc:sldMkLst>
          <pc:docMk/>
          <pc:sldMk cId="735014972" sldId="266"/>
        </pc:sldMkLst>
        <pc:graphicFrameChg chg="mod modGraphic">
          <ac:chgData name="Ho,Phoebe (HP Marketing) BI-TW-T" userId="9ef9f274-b7d2-44ac-9448-e2ce5fe13e40" providerId="ADAL" clId="{9940FBC1-E83A-4D79-802C-AC8C35559CE8}" dt="2022-07-13T05:45:42.341" v="106" actId="20577"/>
          <ac:graphicFrameMkLst>
            <pc:docMk/>
            <pc:sldMk cId="735014972" sldId="266"/>
            <ac:graphicFrameMk id="6" creationId="{B14D3CBF-6E3F-423F-B598-EF101D1748C3}"/>
          </ac:graphicFrameMkLst>
        </pc:graphicFrameChg>
      </pc:sldChg>
    </pc:docChg>
  </pc:docChgLst>
  <pc:docChgLst>
    <pc:chgData name="Cho,Edwards (HP Marketing) BI-TW-T" userId="S::edwards.cho@boehringer-ingelheim.com::1ee47272-ad44-4ede-b90b-75947d186902" providerId="AD" clId="Web-{B6DE7D17-0F69-0F99-22A5-AE133B0816E1}"/>
    <pc:docChg chg="modSld">
      <pc:chgData name="Cho,Edwards (HP Marketing) BI-TW-T" userId="S::edwards.cho@boehringer-ingelheim.com::1ee47272-ad44-4ede-b90b-75947d186902" providerId="AD" clId="Web-{B6DE7D17-0F69-0F99-22A5-AE133B0816E1}" dt="2022-07-13T02:17:27.175" v="21"/>
      <pc:docMkLst>
        <pc:docMk/>
      </pc:docMkLst>
      <pc:sldChg chg="modSp">
        <pc:chgData name="Cho,Edwards (HP Marketing) BI-TW-T" userId="S::edwards.cho@boehringer-ingelheim.com::1ee47272-ad44-4ede-b90b-75947d186902" providerId="AD" clId="Web-{B6DE7D17-0F69-0F99-22A5-AE133B0816E1}" dt="2022-07-13T02:17:27.175" v="21"/>
        <pc:sldMkLst>
          <pc:docMk/>
          <pc:sldMk cId="735014972" sldId="266"/>
        </pc:sldMkLst>
        <pc:graphicFrameChg chg="mod modGraphic">
          <ac:chgData name="Cho,Edwards (HP Marketing) BI-TW-T" userId="S::edwards.cho@boehringer-ingelheim.com::1ee47272-ad44-4ede-b90b-75947d186902" providerId="AD" clId="Web-{B6DE7D17-0F69-0F99-22A5-AE133B0816E1}" dt="2022-07-13T02:17:27.175" v="21"/>
          <ac:graphicFrameMkLst>
            <pc:docMk/>
            <pc:sldMk cId="735014972" sldId="266"/>
            <ac:graphicFrameMk id="6" creationId="{B14D3CBF-6E3F-423F-B598-EF101D1748C3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1E826E-7B9D-414E-9EA2-3D9BA44632EF}" type="datetimeFigureOut">
              <a:rPr lang="zh-TW" altLang="en-US" smtClean="0"/>
              <a:t>2023/4/12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22A53-A373-4904-A59F-CDB9D0851D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5307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422A53-A373-4904-A59F-CDB9D0851DD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3314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422A53-A373-4904-A59F-CDB9D0851DDB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447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2A28E-C2E7-4062-8041-310077C51B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0BE49A-3FFA-4E67-B52D-E7440232B6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720B07-6125-412D-8F82-DEFB003E8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8872C-CC75-4927-9AD0-DE1D0A582E34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88EAD8-0B43-4F77-AEC0-9670ECF7E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412145-40B5-417E-94DF-6704F9410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B76BA-FE14-4096-ACDC-702794823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274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5EA57-35DB-48F6-B0E2-18E1F6BDE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78C6EF-D00C-48F5-B8CE-788A723F03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B98725-4B47-471D-9640-0FEABED96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8872C-CC75-4927-9AD0-DE1D0A582E34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311D96-E246-4D3A-9975-8A68C8A21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147138-C5A5-468E-888F-7C0E1B100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B76BA-FE14-4096-ACDC-702794823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38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CFDAF7-4E99-4CF8-98EC-E3F326391C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643B12-613C-4EA0-9FE0-50273A5020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40927D-7BC4-4C38-B572-5F3FC7132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8872C-CC75-4927-9AD0-DE1D0A582E34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30C2BF-F568-4980-A341-09F8BC6AE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1B88C2-A495-4E1C-8761-C2D3C066D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B76BA-FE14-4096-ACDC-702794823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629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DC33A-CFF0-4983-9B9F-692F1DA09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A734E2-6E85-4325-A64F-631704158A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5F9C65-188D-4E6E-BFFC-F0E93FEB2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8872C-CC75-4927-9AD0-DE1D0A582E34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AEAB4D-DA90-4309-9464-9F143CE97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9AE24B-23E5-4E62-B9DE-30F116377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B76BA-FE14-4096-ACDC-702794823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391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0FCC2-58C0-4167-BED9-CE69325BD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54B39A-D242-40ED-878F-E88F3EF68A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5FA53C-3D0F-427D-9D37-8E62FB4FB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8872C-CC75-4927-9AD0-DE1D0A582E34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5525DD-F500-4707-B5AB-32252343B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7109E2-3BA9-4CA6-BE77-F6337D463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B76BA-FE14-4096-ACDC-702794823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459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7824A-22FC-4520-A92A-CE8B3E67E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D0097-1021-43F8-9322-49BEB21DAD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2C2AE9-CDCC-4814-AC1F-62222ABB4A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1CE225-F18D-4558-BCEC-480C50449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8872C-CC75-4927-9AD0-DE1D0A582E34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864810-99B4-494D-83B7-C2177CEDE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DA6BC5-EBFD-4424-B06C-87AC111EA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B76BA-FE14-4096-ACDC-702794823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65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38F2D-FF9C-433A-A379-300C9C2D7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389C22-3595-4DD1-B6FA-C6AF0590E7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334E29-9277-4A84-8370-103C179919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ADA063-0AEC-481D-8B0F-B338910C0B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FB06A1-EB7B-48CC-A432-0D1001F826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B42D3F-0BB4-4946-9DD9-0337876CE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8872C-CC75-4927-9AD0-DE1D0A582E34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8E85BD-ABD2-434D-9593-227E7370F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4240C8-6F2A-4033-8E67-5795667D2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B76BA-FE14-4096-ACDC-702794823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54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4411B-ECF0-413D-BDD5-77EDA0A03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85F393-AFBD-438D-A5E1-9B606A6F4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8872C-CC75-4927-9AD0-DE1D0A582E34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09867A-781B-4B89-AA2C-755512893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859CB7-EE91-4C38-A4A0-7A0885D35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B76BA-FE14-4096-ACDC-702794823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589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453A82-E86B-404F-997C-41DD83BF2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8872C-CC75-4927-9AD0-DE1D0A582E34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58C85C-88DD-41B2-AE7E-E44CC889A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D342A7-44E1-40E5-A092-B7138F4D9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B76BA-FE14-4096-ACDC-702794823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446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1CAAA-706C-4924-AEE8-2AD278EE0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B9A83-0456-416D-BB71-348443C07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D10A46-1428-4A29-8DD8-261B857923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0839F9-B819-4201-AC66-0959D23B9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8872C-CC75-4927-9AD0-DE1D0A582E34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FD5BA5-D7BA-4D16-9051-13D680736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C8BC5F-8489-4A43-9F5A-087D085B7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B76BA-FE14-4096-ACDC-702794823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671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5AB98-5475-4144-8205-F9B1779C7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F9ACA5-B31C-4399-A42D-D9860CE12F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1F2FB6-4F9F-4954-8767-5D46B41AA2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DCC13-58AE-46FE-BAC5-3EA2B8F6D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8872C-CC75-4927-9AD0-DE1D0A582E34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AE3820-E5EC-47EA-B49C-B507BC781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E14343-7B4E-4B5C-B717-BFA470D00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B76BA-FE14-4096-ACDC-702794823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018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3D934D-0509-4556-A461-4FE165274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E9738C-9985-48E5-94B4-8A43127D7A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382BD4-6163-4BD5-9E9C-2E9849D2A8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8872C-CC75-4927-9AD0-DE1D0A582E34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99FDE-ACCC-485E-91E8-55D86E6CDF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F365A-D3B8-498C-BD97-569940F288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B76BA-FE14-4096-ACDC-702794823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162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41543" y="127521"/>
            <a:ext cx="11410971" cy="883575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12700" marR="5080">
              <a:lnSpc>
                <a:spcPts val="3170"/>
              </a:lnSpc>
              <a:spcBef>
                <a:spcPts val="490"/>
              </a:spcBef>
            </a:pPr>
            <a:r>
              <a:rPr lang="en-US" sz="2900" b="1" spc="15">
                <a:solidFill>
                  <a:srgbClr val="008B7C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 Black"/>
              </a:rPr>
              <a:t>JARDIANCE</a:t>
            </a:r>
            <a:r>
              <a:rPr lang="en-US" altLang="zh-TW" sz="2900" b="1" spc="15" baseline="30000">
                <a:solidFill>
                  <a:srgbClr val="008B7C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 Black"/>
              </a:rPr>
              <a:t>®</a:t>
            </a:r>
            <a:r>
              <a:rPr lang="en-US" sz="2900" b="1" spc="15">
                <a:solidFill>
                  <a:srgbClr val="008B7C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 Black"/>
              </a:rPr>
              <a:t> CVDM</a:t>
            </a:r>
            <a:r>
              <a:rPr lang="zh-TW" altLang="en-US" sz="2900" b="1" spc="15">
                <a:solidFill>
                  <a:srgbClr val="008B7C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 Black"/>
              </a:rPr>
              <a:t> </a:t>
            </a:r>
            <a:r>
              <a:rPr lang="en-US" altLang="zh-TW" sz="2900" b="1" spc="15">
                <a:solidFill>
                  <a:srgbClr val="008B7C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 Black"/>
              </a:rPr>
              <a:t>SUMMIT </a:t>
            </a:r>
            <a:br>
              <a:rPr lang="en-US" sz="2900" b="1" spc="15">
                <a:solidFill>
                  <a:srgbClr val="008B7C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 Black"/>
              </a:rPr>
            </a:br>
            <a:r>
              <a:rPr lang="en-US" sz="2900" b="1" spc="15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 Black"/>
              </a:rPr>
              <a:t>6/17</a:t>
            </a:r>
            <a:r>
              <a:rPr lang="en-US" sz="2900" b="1" spc="15">
                <a:solidFill>
                  <a:srgbClr val="008B7C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 Black"/>
              </a:rPr>
              <a:t> (SAT) </a:t>
            </a:r>
            <a:r>
              <a:rPr lang="zh-TW" altLang="en-US" sz="2900" b="1" spc="15">
                <a:solidFill>
                  <a:srgbClr val="008B7C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 Black"/>
              </a:rPr>
              <a:t>高雄洲際酒店</a:t>
            </a:r>
            <a:endParaRPr sz="2900" b="1">
              <a:latin typeface="Microsoft YaHei" panose="020B0503020204020204" pitchFamily="34" charset="-122"/>
              <a:ea typeface="Microsoft YaHei" panose="020B0503020204020204" pitchFamily="34" charset="-122"/>
              <a:cs typeface="Arial Blac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501130" y="1310856"/>
            <a:ext cx="5690870" cy="463550"/>
          </a:xfrm>
          <a:custGeom>
            <a:avLst/>
            <a:gdLst/>
            <a:ahLst/>
            <a:cxnLst/>
            <a:rect l="l" t="t" r="r" b="b"/>
            <a:pathLst>
              <a:path w="5690870" h="463550">
                <a:moveTo>
                  <a:pt x="0" y="0"/>
                </a:moveTo>
                <a:lnTo>
                  <a:pt x="5690616" y="0"/>
                </a:lnTo>
                <a:lnTo>
                  <a:pt x="5690616" y="463296"/>
                </a:lnTo>
                <a:lnTo>
                  <a:pt x="0" y="463296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>
            <a:extLst>
              <a:ext uri="{FF2B5EF4-FFF2-40B4-BE49-F238E27FC236}">
                <a16:creationId xmlns:a16="http://schemas.microsoft.com/office/drawing/2014/main" id="{B14D3CBF-6E3F-423F-B598-EF101D1748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102976"/>
              </p:ext>
            </p:extLst>
          </p:nvPr>
        </p:nvGraphicFramePr>
        <p:xfrm>
          <a:off x="497194" y="1103281"/>
          <a:ext cx="11197612" cy="49225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65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685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15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1540">
                  <a:extLst>
                    <a:ext uri="{9D8B030D-6E8A-4147-A177-3AD203B41FA5}">
                      <a16:colId xmlns:a16="http://schemas.microsoft.com/office/drawing/2014/main" val="3950834780"/>
                    </a:ext>
                  </a:extLst>
                </a:gridCol>
              </a:tblGrid>
              <a:tr h="30209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400" b="1" spc="-5">
                          <a:solidFill>
                            <a:srgbClr val="FFFFFF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Time</a:t>
                      </a:r>
                      <a:endParaRPr sz="1400" b="1">
                        <a:latin typeface="+mn-lt"/>
                        <a:ea typeface="微軟正黑體" panose="020B0604030504040204" pitchFamily="34" charset="-120"/>
                        <a:cs typeface="Arial"/>
                      </a:endParaRPr>
                    </a:p>
                  </a:txBody>
                  <a:tcPr marL="0" marR="0" marT="374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B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400" b="1" spc="-10">
                          <a:solidFill>
                            <a:srgbClr val="FFFFFF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Topic</a:t>
                      </a:r>
                      <a:endParaRPr sz="1400" b="1">
                        <a:latin typeface="+mn-lt"/>
                        <a:ea typeface="微軟正黑體" panose="020B0604030504040204" pitchFamily="34" charset="-120"/>
                        <a:cs typeface="Arial"/>
                      </a:endParaRPr>
                    </a:p>
                  </a:txBody>
                  <a:tcPr marL="0" marR="0" marT="374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B7C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400" b="1">
                          <a:solidFill>
                            <a:srgbClr val="FFFFFF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Speaker</a:t>
                      </a:r>
                      <a:endParaRPr sz="1400" b="1">
                        <a:latin typeface="+mn-lt"/>
                        <a:ea typeface="微軟正黑體" panose="020B0604030504040204" pitchFamily="34" charset="-120"/>
                        <a:cs typeface="Arial"/>
                      </a:endParaRPr>
                    </a:p>
                  </a:txBody>
                  <a:tcPr marL="0" marR="0" marT="374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B7C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Moderator</a:t>
                      </a:r>
                      <a:endParaRPr sz="1400" b="1">
                        <a:latin typeface="+mn-lt"/>
                        <a:ea typeface="微軟正黑體" panose="020B0604030504040204" pitchFamily="34" charset="-120"/>
                        <a:cs typeface="Arial"/>
                      </a:endParaRPr>
                    </a:p>
                  </a:txBody>
                  <a:tcPr marL="0" marR="0" marT="374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B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0410">
                <a:tc>
                  <a:txBody>
                    <a:bodyPr/>
                    <a:lstStyle/>
                    <a:p>
                      <a:pPr marL="146050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1</a:t>
                      </a:r>
                      <a:r>
                        <a:rPr lang="en-US"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430</a:t>
                      </a:r>
                      <a:r>
                        <a:rPr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-</a:t>
                      </a:r>
                      <a:r>
                        <a:rPr sz="1400" b="1" spc="-10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1</a:t>
                      </a:r>
                      <a:r>
                        <a:rPr lang="en-US" sz="1400" b="1" spc="-10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440</a:t>
                      </a:r>
                      <a:br>
                        <a:rPr lang="en-US" sz="1400" b="1" spc="-10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</a:br>
                      <a:r>
                        <a:rPr lang="en-US" sz="1400" b="1" spc="-10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(10 mins)</a:t>
                      </a:r>
                      <a:endParaRPr sz="1400" b="1">
                        <a:latin typeface="+mn-lt"/>
                        <a:ea typeface="微軟正黑體" panose="020B0604030504040204" pitchFamily="34" charset="-120"/>
                        <a:cs typeface="Arial"/>
                      </a:endParaRPr>
                    </a:p>
                  </a:txBody>
                  <a:tcPr marL="0" marR="0" marT="438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sz="1400" b="1" kern="120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Opening Remark</a:t>
                      </a:r>
                    </a:p>
                  </a:txBody>
                  <a:tcPr marL="0" marR="0" marT="1193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39065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13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>
                          <a:latin typeface="+mn-lt"/>
                          <a:ea typeface="微軟正黑體" panose="020B0604030504040204" pitchFamily="34" charset="-120"/>
                        </a:rPr>
                        <a:t>杜思德 醫師</a:t>
                      </a:r>
                      <a:endParaRPr lang="en-US" altLang="zh-TW" sz="1400" b="1" kern="1200" spc="5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  <a:cs typeface="Arial"/>
                      </a:endParaRPr>
                    </a:p>
                    <a:p>
                      <a:pPr marL="139065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400" b="1" kern="1200" spc="5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彰化基督教醫院</a:t>
                      </a:r>
                      <a:endParaRPr lang="en-US" altLang="zh-TW" sz="1400" b="1" kern="1200" spc="5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  <a:cs typeface="Arial"/>
                      </a:endParaRPr>
                    </a:p>
                  </a:txBody>
                  <a:tcPr marL="0" marR="0" marT="40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5153">
                <a:tc>
                  <a:txBody>
                    <a:bodyPr/>
                    <a:lstStyle/>
                    <a:p>
                      <a:pPr marL="146050"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1</a:t>
                      </a:r>
                      <a:r>
                        <a:rPr lang="en-US"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440</a:t>
                      </a:r>
                      <a:r>
                        <a:rPr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-</a:t>
                      </a:r>
                      <a:r>
                        <a:rPr sz="1400" b="1" spc="-10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1</a:t>
                      </a:r>
                      <a:r>
                        <a:rPr lang="en-US" sz="1400" b="1" spc="-10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5</a:t>
                      </a:r>
                      <a:r>
                        <a:rPr lang="en-US" altLang="zh-TW" sz="1400" b="1" spc="-10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3</a:t>
                      </a:r>
                      <a:r>
                        <a:rPr lang="en-US" sz="1400" b="1" spc="-10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0</a:t>
                      </a:r>
                      <a:br>
                        <a:rPr lang="en-US" sz="1400" b="1" spc="-10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</a:br>
                      <a:r>
                        <a:rPr lang="en-US" altLang="zh-TW" sz="1400" b="1" spc="-10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(50 mins)</a:t>
                      </a:r>
                      <a:endParaRPr sz="1400" b="1">
                        <a:latin typeface="+mn-lt"/>
                        <a:ea typeface="微軟正黑體" panose="020B0604030504040204" pitchFamily="34" charset="-120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92075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lang="en-US" sz="1400" b="1" kern="120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PREMIUM Journey</a:t>
                      </a:r>
                      <a:br>
                        <a:rPr lang="en-US" sz="1400" b="1" kern="120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</a:br>
                      <a:r>
                        <a:rPr lang="en-US" sz="1400" b="1" kern="120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A Paradigm Shift in the Treatment of Type 2 Diabetes to a Premium Patient Journey </a:t>
                      </a:r>
                    </a:p>
                  </a:txBody>
                  <a:tcPr marL="0" marR="0" marT="1003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9065" marR="9906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lang="zh-TW" altLang="en-US" sz="1400" b="1" kern="1200" spc="5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李美月 醫師</a:t>
                      </a:r>
                      <a:br>
                        <a:rPr lang="en-US" altLang="zh-TW" sz="1400" b="1" kern="1200" spc="5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</a:br>
                      <a:r>
                        <a:rPr lang="zh-TW" altLang="en-US" sz="1400" b="1" kern="1200" spc="5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高雄醫學大學附設醫院</a:t>
                      </a:r>
                      <a:endParaRPr lang="en-US" sz="1400" b="1" kern="1200" spc="5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  <a:cs typeface="Arial"/>
                      </a:endParaRPr>
                    </a:p>
                  </a:txBody>
                  <a:tcPr marL="0" marR="0" marT="958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9065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>
                          <a:latin typeface="+mn-lt"/>
                          <a:ea typeface="微軟正黑體" panose="020B0604030504040204" pitchFamily="34" charset="-120"/>
                        </a:rPr>
                        <a:t>杜思德 醫師</a:t>
                      </a:r>
                      <a:endParaRPr lang="en-US" altLang="zh-TW" sz="1400" b="1" kern="1200" spc="5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  <a:cs typeface="Arial"/>
                      </a:endParaRPr>
                    </a:p>
                    <a:p>
                      <a:pPr marL="139065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400" b="1" kern="1200" spc="5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彰化基督教醫院</a:t>
                      </a:r>
                      <a:endParaRPr lang="en-US" altLang="zh-TW" sz="1400" b="1" kern="1200" spc="5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  <a:cs typeface="Arial"/>
                      </a:endParaRPr>
                    </a:p>
                  </a:txBody>
                  <a:tcPr marL="0" marR="0" marT="50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5153">
                <a:tc>
                  <a:txBody>
                    <a:bodyPr/>
                    <a:lstStyle/>
                    <a:p>
                      <a:pPr marL="146050" algn="ctr">
                        <a:lnSpc>
                          <a:spcPct val="100000"/>
                        </a:lnSpc>
                      </a:pPr>
                      <a:r>
                        <a:rPr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1</a:t>
                      </a:r>
                      <a:r>
                        <a:rPr lang="en-US"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5</a:t>
                      </a:r>
                      <a:r>
                        <a:rPr lang="en-US" altLang="zh-TW"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3</a:t>
                      </a:r>
                      <a:r>
                        <a:rPr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0-</a:t>
                      </a:r>
                      <a:r>
                        <a:rPr sz="1400" b="1" spc="-10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1</a:t>
                      </a:r>
                      <a:r>
                        <a:rPr lang="en-US" sz="1400" b="1" spc="-10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6</a:t>
                      </a:r>
                      <a:r>
                        <a:rPr lang="en-US" altLang="zh-TW" sz="1400" b="1" spc="-10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2</a:t>
                      </a:r>
                      <a:r>
                        <a:rPr sz="1400" b="1" spc="-10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0</a:t>
                      </a:r>
                      <a:br>
                        <a:rPr lang="en-US" sz="1400" b="1" spc="-10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</a:br>
                      <a:r>
                        <a:rPr lang="en-US" altLang="zh-TW" sz="1400" b="1" spc="-10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(50 mins)</a:t>
                      </a:r>
                      <a:endParaRPr sz="1400" b="1">
                        <a:latin typeface="+mn-lt"/>
                        <a:ea typeface="微軟正黑體" panose="020B0604030504040204" pitchFamily="34" charset="-120"/>
                        <a:cs typeface="Arial"/>
                      </a:endParaRPr>
                    </a:p>
                  </a:txBody>
                  <a:tcPr marL="0" marR="0" marT="50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56197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lang="en-US" sz="1400" b="1" kern="120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PREMIUM Journey </a:t>
                      </a:r>
                      <a:br>
                        <a:rPr lang="en-US" sz="1400" b="1" kern="120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</a:br>
                      <a:r>
                        <a:rPr lang="en-US" sz="1400" b="1" kern="120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What can we do more with SGLT2i to Preserve a Better Future for People Living with Diabetes </a:t>
                      </a:r>
                      <a:endParaRPr lang="en-US" altLang="zh-TW" sz="1400" b="1" kern="120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  <a:cs typeface="Arial"/>
                      </a:endParaRPr>
                    </a:p>
                  </a:txBody>
                  <a:tcPr marL="0" marR="0" marT="425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9065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lang="zh-TW" altLang="en-US" sz="1400" b="1" kern="1200" spc="5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王宇澄 醫師</a:t>
                      </a:r>
                      <a:br>
                        <a:rPr lang="en-US" altLang="zh-TW" sz="1400" b="1" kern="1200" spc="5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</a:br>
                      <a:r>
                        <a:rPr lang="zh-TW" altLang="en-US" sz="1400" b="1" kern="1200" spc="5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亞洲大學附屬醫院</a:t>
                      </a:r>
                      <a:endParaRPr lang="en-US" sz="1400" b="1" kern="1200" spc="5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  <a:cs typeface="Arial"/>
                      </a:endParaRPr>
                    </a:p>
                  </a:txBody>
                  <a:tcPr marL="0" marR="0" marT="19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9065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lang="zh-TW" altLang="en-US" sz="1400" b="1" kern="1200" spc="5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黃柏勳 醫師 </a:t>
                      </a:r>
                      <a:br>
                        <a:rPr lang="en-US" altLang="zh-TW" sz="1400" b="1" kern="1200" spc="5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</a:br>
                      <a:r>
                        <a:rPr lang="zh-TW" altLang="en-US" sz="1400" b="1" kern="1200" spc="5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台北榮民總醫院</a:t>
                      </a:r>
                      <a:endParaRPr lang="en-US" altLang="zh-TW" sz="1400" b="1" kern="1200" spc="5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  <a:cs typeface="Arial"/>
                      </a:endParaRPr>
                    </a:p>
                  </a:txBody>
                  <a:tcPr marL="0" marR="0" marT="11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5153">
                <a:tc>
                  <a:txBody>
                    <a:bodyPr/>
                    <a:lstStyle/>
                    <a:p>
                      <a:pPr marL="14605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1</a:t>
                      </a:r>
                      <a:r>
                        <a:rPr lang="en-US"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6</a:t>
                      </a:r>
                      <a:r>
                        <a:rPr lang="en-US" altLang="zh-TW"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2</a:t>
                      </a:r>
                      <a:r>
                        <a:rPr lang="en-US"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0</a:t>
                      </a:r>
                      <a:r>
                        <a:rPr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-</a:t>
                      </a:r>
                      <a:r>
                        <a:rPr lang="en-US" sz="1400" b="1" spc="-10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1</a:t>
                      </a:r>
                      <a:r>
                        <a:rPr lang="en-US" altLang="zh-TW" sz="1400" b="1" spc="-10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71</a:t>
                      </a:r>
                      <a:r>
                        <a:rPr sz="1400" b="1" spc="-10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0</a:t>
                      </a:r>
                      <a:br>
                        <a:rPr lang="en-US" sz="1400" b="1" spc="-10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</a:br>
                      <a:r>
                        <a:rPr lang="en-US" altLang="zh-TW" sz="1400" b="1" spc="-10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(50 mins)</a:t>
                      </a:r>
                      <a:endParaRPr sz="1400" b="1">
                        <a:latin typeface="+mn-lt"/>
                        <a:ea typeface="微軟正黑體" panose="020B0604030504040204" pitchFamily="34" charset="-120"/>
                        <a:cs typeface="Arial"/>
                      </a:endParaRPr>
                    </a:p>
                  </a:txBody>
                  <a:tcPr marL="0" marR="0" marT="44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88265">
                        <a:lnSpc>
                          <a:spcPct val="99000"/>
                        </a:lnSpc>
                        <a:spcBef>
                          <a:spcPts val="345"/>
                        </a:spcBef>
                      </a:pPr>
                      <a:r>
                        <a:rPr lang="en-US" sz="1400" b="1" kern="120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PREMIUM Journey </a:t>
                      </a:r>
                      <a:br>
                        <a:rPr lang="en-US" sz="1400" b="1" kern="120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</a:br>
                      <a:r>
                        <a:rPr lang="en-US" sz="1400" b="1" kern="120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Case sharing : From Early Stage of T2D to High Risk of Comorbidities</a:t>
                      </a:r>
                      <a:endParaRPr sz="1400" b="1">
                        <a:latin typeface="+mn-lt"/>
                        <a:ea typeface="微軟正黑體" panose="020B0604030504040204" pitchFamily="34" charset="-120"/>
                        <a:cs typeface="Arial"/>
                      </a:endParaRPr>
                    </a:p>
                  </a:txBody>
                  <a:tcPr marL="0" marR="0" marT="438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9065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13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kern="1200" spc="5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王舒儀 醫師</a:t>
                      </a:r>
                      <a:br>
                        <a:rPr lang="en-US" altLang="zh-TW" sz="1400" b="1" kern="1200" spc="5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</a:br>
                      <a:r>
                        <a:rPr lang="zh-TW" altLang="en-US" sz="1400" b="1" kern="1200" spc="5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彰化基督教醫院</a:t>
                      </a:r>
                      <a:endParaRPr lang="en-US" altLang="zh-TW" sz="1400" b="1" kern="1200" spc="5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  <a:cs typeface="Arial"/>
                      </a:endParaRPr>
                    </a:p>
                  </a:txBody>
                  <a:tcPr marL="0" marR="0" marT="38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39065" lvl="0" algn="ctr">
                        <a:lnSpc>
                          <a:spcPct val="100000"/>
                        </a:lnSpc>
                        <a:spcBef>
                          <a:spcPts val="1130"/>
                        </a:spcBef>
                        <a:buNone/>
                      </a:pPr>
                      <a:r>
                        <a:rPr lang="zh-TW" altLang="en-US" sz="1400" b="1" i="0" u="none" strike="noStrike" kern="1200" spc="5" noProof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歐弘毅 醫師</a:t>
                      </a:r>
                      <a:br>
                        <a:rPr lang="en-US" altLang="zh-TW" sz="1400" b="1" i="0" u="none" strike="noStrike" kern="1200" spc="5" noProof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1400" b="1" i="0" u="none" strike="noStrike" kern="1200" spc="5" noProof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成功大學醫學院附設醫院</a:t>
                      </a:r>
                      <a:endParaRPr lang="en-US" altLang="zh-TW" sz="1400" b="1" i="0" u="none" strike="noStrike" kern="1200" spc="5" noProof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4185">
                <a:tc>
                  <a:txBody>
                    <a:bodyPr/>
                    <a:lstStyle/>
                    <a:p>
                      <a:pPr marL="146050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n-US"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1</a:t>
                      </a:r>
                      <a:r>
                        <a:rPr lang="en-US" altLang="zh-TW"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710</a:t>
                      </a:r>
                      <a:r>
                        <a:rPr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-</a:t>
                      </a:r>
                      <a:r>
                        <a:rPr lang="en-US" sz="1400" b="1" spc="-10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1</a:t>
                      </a:r>
                      <a:r>
                        <a:rPr lang="en-US" altLang="zh-TW" sz="1400" b="1" spc="-10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8</a:t>
                      </a:r>
                      <a:r>
                        <a:rPr lang="en-US" sz="1400" b="1" spc="-10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00</a:t>
                      </a:r>
                      <a:br>
                        <a:rPr lang="en-US" sz="1400" b="1" spc="-10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</a:br>
                      <a:r>
                        <a:rPr lang="en-US" sz="1400" b="1" spc="-10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(</a:t>
                      </a:r>
                      <a:r>
                        <a:rPr lang="en-US" altLang="zh-TW" sz="1400" b="1" spc="-10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5</a:t>
                      </a:r>
                      <a:r>
                        <a:rPr lang="en-US" sz="1400" b="1" spc="-10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0 mins)</a:t>
                      </a:r>
                      <a:endParaRPr sz="1400" b="1">
                        <a:latin typeface="+mn-lt"/>
                        <a:ea typeface="微軟正黑體" panose="020B0604030504040204" pitchFamily="34" charset="-120"/>
                        <a:cs typeface="Arial"/>
                      </a:endParaRPr>
                    </a:p>
                  </a:txBody>
                  <a:tcPr marL="0" marR="0" marT="419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Panel</a:t>
                      </a:r>
                      <a:r>
                        <a:rPr sz="1400" b="1" spc="-30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 </a:t>
                      </a:r>
                      <a:r>
                        <a:rPr sz="1400" b="1" spc="-10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Discussion</a:t>
                      </a:r>
                      <a:endParaRPr sz="1400" b="1">
                        <a:latin typeface="+mn-lt"/>
                        <a:ea typeface="微軟正黑體" panose="020B0604030504040204" pitchFamily="34" charset="-120"/>
                        <a:cs typeface="Arial"/>
                      </a:endParaRPr>
                    </a:p>
                  </a:txBody>
                  <a:tcPr marL="0" marR="0" marT="1181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9065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1400" b="1" kern="1200" spc="5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All</a:t>
                      </a:r>
                      <a:r>
                        <a:rPr lang="en-US" sz="1400" b="1" kern="1200" spc="5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 </a:t>
                      </a:r>
                      <a:endParaRPr sz="1400" b="1" kern="1200" spc="5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  <a:cs typeface="Arial"/>
                      </a:endParaRPr>
                    </a:p>
                  </a:txBody>
                  <a:tcPr marL="0" marR="0" marT="419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40410">
                <a:tc>
                  <a:txBody>
                    <a:bodyPr/>
                    <a:lstStyle/>
                    <a:p>
                      <a:pPr marL="146050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n-US"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1</a:t>
                      </a:r>
                      <a:r>
                        <a:rPr lang="en-US" altLang="zh-TW"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8</a:t>
                      </a:r>
                      <a:r>
                        <a:rPr lang="en-US"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0</a:t>
                      </a:r>
                      <a:r>
                        <a:rPr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0-</a:t>
                      </a:r>
                      <a:r>
                        <a:rPr lang="en-US" sz="1400" b="1" spc="-10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1</a:t>
                      </a:r>
                      <a:r>
                        <a:rPr lang="en-US" altLang="zh-TW" sz="1400" b="1" spc="-10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8</a:t>
                      </a:r>
                      <a:r>
                        <a:rPr lang="en-US" sz="1400" b="1" spc="-10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10</a:t>
                      </a:r>
                      <a:br>
                        <a:rPr lang="en-US" sz="1400" b="1" spc="-10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</a:br>
                      <a:r>
                        <a:rPr lang="en-US" altLang="zh-TW" sz="1400" b="1" spc="-10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(10 mins)</a:t>
                      </a:r>
                      <a:endParaRPr sz="1400" b="1">
                        <a:latin typeface="+mn-lt"/>
                        <a:ea typeface="微軟正黑體" panose="020B0604030504040204" pitchFamily="34" charset="-120"/>
                        <a:cs typeface="Arial"/>
                      </a:endParaRPr>
                    </a:p>
                  </a:txBody>
                  <a:tcPr marL="0" marR="0" marT="419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Closing</a:t>
                      </a:r>
                      <a:endParaRPr sz="1400" b="1">
                        <a:latin typeface="+mn-lt"/>
                        <a:ea typeface="微軟正黑體" panose="020B0604030504040204" pitchFamily="34" charset="-120"/>
                        <a:cs typeface="Arial"/>
                      </a:endParaRPr>
                    </a:p>
                  </a:txBody>
                  <a:tcPr marL="0" marR="0" marT="1181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39065" lvl="0" algn="ctr">
                        <a:lnSpc>
                          <a:spcPct val="100000"/>
                        </a:lnSpc>
                        <a:spcBef>
                          <a:spcPts val="1130"/>
                        </a:spcBef>
                        <a:buNone/>
                      </a:pPr>
                      <a:r>
                        <a:rPr lang="zh-TW" altLang="en-US" sz="1400" b="1" i="0" u="none" strike="noStrike" kern="1200" spc="5" noProof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歐弘毅 醫師</a:t>
                      </a:r>
                      <a:br>
                        <a:rPr lang="en-US" altLang="zh-TW" sz="1400" b="1" i="0" u="none" strike="noStrike" kern="1200" spc="5" noProof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1400" b="1" i="0" u="none" strike="noStrike" kern="1200" spc="5" noProof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成功大學醫學院附設醫院</a:t>
                      </a:r>
                      <a:endParaRPr lang="en-US" altLang="zh-TW" sz="1400" b="1" i="0" u="none" strike="noStrike" kern="1200" spc="5" noProof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marL="0" marR="0" marT="1149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5014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41543" y="127521"/>
            <a:ext cx="9703469" cy="883575"/>
          </a:xfrm>
          <a:prstGeom prst="rect">
            <a:avLst/>
          </a:prstGeom>
        </p:spPr>
        <p:txBody>
          <a:bodyPr vert="horz" wrap="square" lIns="0" tIns="62230" rIns="0" bIns="0" rtlCol="0" anchor="ctr">
            <a:spAutoFit/>
          </a:bodyPr>
          <a:lstStyle/>
          <a:p>
            <a:pPr marL="12700" marR="5080">
              <a:lnSpc>
                <a:spcPts val="3170"/>
              </a:lnSpc>
              <a:spcBef>
                <a:spcPts val="490"/>
              </a:spcBef>
            </a:pPr>
            <a:r>
              <a:rPr lang="en-US" altLang="zh-TW" sz="2900" b="1" spc="15">
                <a:solidFill>
                  <a:srgbClr val="008B7C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 Black"/>
              </a:rPr>
              <a:t>JARDIANCE</a:t>
            </a:r>
            <a:r>
              <a:rPr lang="en-US" altLang="zh-TW" sz="2900" b="1" spc="15" baseline="30000">
                <a:solidFill>
                  <a:srgbClr val="008B7C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 Black"/>
              </a:rPr>
              <a:t>®</a:t>
            </a:r>
            <a:r>
              <a:rPr lang="en-US" altLang="zh-TW" sz="2900" b="1" spc="15">
                <a:solidFill>
                  <a:srgbClr val="008B7C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 Black"/>
              </a:rPr>
              <a:t> CVDM</a:t>
            </a:r>
            <a:r>
              <a:rPr lang="zh-TW" altLang="en-US" sz="2900" b="1" spc="15">
                <a:solidFill>
                  <a:srgbClr val="008B7C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 Black"/>
              </a:rPr>
              <a:t> </a:t>
            </a:r>
            <a:r>
              <a:rPr lang="en-US" altLang="zh-TW" sz="2900" b="1" spc="15">
                <a:solidFill>
                  <a:srgbClr val="008B7C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 Black"/>
              </a:rPr>
              <a:t>SUMMIT </a:t>
            </a:r>
            <a:br>
              <a:rPr lang="en-US" altLang="zh-TW" sz="2900" b="1" spc="15">
                <a:solidFill>
                  <a:srgbClr val="008B7C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 Black"/>
              </a:rPr>
            </a:br>
            <a:r>
              <a:rPr lang="en-US" altLang="zh-TW" sz="2900" b="1" spc="15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 Black"/>
              </a:rPr>
              <a:t>6/18</a:t>
            </a:r>
            <a:r>
              <a:rPr lang="en-US" altLang="zh-TW" sz="2900" b="1" spc="15">
                <a:solidFill>
                  <a:srgbClr val="008B7C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 Black"/>
              </a:rPr>
              <a:t> (SUN) </a:t>
            </a:r>
            <a:r>
              <a:rPr lang="zh-TW" altLang="en-US" sz="2900" b="1" spc="15">
                <a:solidFill>
                  <a:srgbClr val="008B7C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 Black"/>
              </a:rPr>
              <a:t>高雄洲際酒店</a:t>
            </a:r>
            <a:endParaRPr sz="2900" b="1" spc="15">
              <a:solidFill>
                <a:srgbClr val="008B7C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501130" y="1310856"/>
            <a:ext cx="5690870" cy="463550"/>
          </a:xfrm>
          <a:custGeom>
            <a:avLst/>
            <a:gdLst/>
            <a:ahLst/>
            <a:cxnLst/>
            <a:rect l="l" t="t" r="r" b="b"/>
            <a:pathLst>
              <a:path w="5690870" h="463550">
                <a:moveTo>
                  <a:pt x="0" y="0"/>
                </a:moveTo>
                <a:lnTo>
                  <a:pt x="5690616" y="0"/>
                </a:lnTo>
                <a:lnTo>
                  <a:pt x="5690616" y="463296"/>
                </a:lnTo>
                <a:lnTo>
                  <a:pt x="0" y="463296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18524"/>
              </p:ext>
            </p:extLst>
          </p:nvPr>
        </p:nvGraphicFramePr>
        <p:xfrm>
          <a:off x="541543" y="1117270"/>
          <a:ext cx="11197613" cy="49668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65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120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97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59769">
                  <a:extLst>
                    <a:ext uri="{9D8B030D-6E8A-4147-A177-3AD203B41FA5}">
                      <a16:colId xmlns:a16="http://schemas.microsoft.com/office/drawing/2014/main" val="3950834780"/>
                    </a:ext>
                  </a:extLst>
                </a:gridCol>
              </a:tblGrid>
              <a:tr h="2850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400" b="1" spc="-5">
                          <a:solidFill>
                            <a:srgbClr val="FFFFFF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Time</a:t>
                      </a:r>
                      <a:endParaRPr sz="1400">
                        <a:latin typeface="+mn-lt"/>
                        <a:ea typeface="微軟正黑體" panose="020B0604030504040204" pitchFamily="34" charset="-120"/>
                        <a:cs typeface="Arial"/>
                      </a:endParaRPr>
                    </a:p>
                  </a:txBody>
                  <a:tcPr marL="0" marR="0" marT="374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B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400" b="1" spc="-10">
                          <a:solidFill>
                            <a:srgbClr val="FFFFFF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Topic</a:t>
                      </a:r>
                      <a:endParaRPr sz="1400">
                        <a:latin typeface="+mn-lt"/>
                        <a:ea typeface="微軟正黑體" panose="020B0604030504040204" pitchFamily="34" charset="-120"/>
                        <a:cs typeface="Arial"/>
                      </a:endParaRPr>
                    </a:p>
                  </a:txBody>
                  <a:tcPr marL="0" marR="0" marT="374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B7C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400" b="1">
                          <a:solidFill>
                            <a:srgbClr val="FFFFFF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Speaker</a:t>
                      </a:r>
                      <a:endParaRPr sz="1400">
                        <a:latin typeface="+mn-lt"/>
                        <a:ea typeface="微軟正黑體" panose="020B0604030504040204" pitchFamily="34" charset="-120"/>
                        <a:cs typeface="Arial"/>
                      </a:endParaRPr>
                    </a:p>
                  </a:txBody>
                  <a:tcPr marL="0" marR="0" marT="374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B7C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Moderator</a:t>
                      </a:r>
                      <a:endParaRPr sz="1400">
                        <a:latin typeface="+mn-lt"/>
                        <a:ea typeface="微軟正黑體" panose="020B0604030504040204" pitchFamily="34" charset="-120"/>
                        <a:cs typeface="Arial"/>
                      </a:endParaRPr>
                    </a:p>
                  </a:txBody>
                  <a:tcPr marL="0" marR="0" marT="374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B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09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09</a:t>
                      </a:r>
                      <a:r>
                        <a:rPr lang="en-US"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30</a:t>
                      </a:r>
                      <a:r>
                        <a:rPr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-09</a:t>
                      </a:r>
                      <a:r>
                        <a:rPr lang="en-US"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40</a:t>
                      </a:r>
                      <a:br>
                        <a:rPr lang="en-US"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</a:br>
                      <a:r>
                        <a:rPr lang="en-US" altLang="zh-TW" sz="1400" b="1" spc="-10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(10 mins)</a:t>
                      </a:r>
                      <a:endParaRPr sz="1400" b="1">
                        <a:latin typeface="+mn-lt"/>
                        <a:ea typeface="微軟正黑體" panose="020B0604030504040204" pitchFamily="34" charset="-120"/>
                        <a:cs typeface="Arial"/>
                      </a:endParaRPr>
                    </a:p>
                  </a:txBody>
                  <a:tcPr marL="0" marR="0" marT="6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sz="1400" b="1" kern="120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Opening Remark</a:t>
                      </a:r>
                    </a:p>
                  </a:txBody>
                  <a:tcPr marL="0" marR="0" marT="1193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39065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>
                          <a:latin typeface="+mn-lt"/>
                          <a:ea typeface="微軟正黑體" panose="020B0604030504040204" pitchFamily="34" charset="-120"/>
                        </a:rPr>
                        <a:t>陳榮福 醫師</a:t>
                      </a:r>
                      <a:endParaRPr lang="en-US" altLang="zh-TW" sz="1400" b="1">
                        <a:latin typeface="+mn-lt"/>
                        <a:ea typeface="微軟正黑體" panose="020B0604030504040204" pitchFamily="34" charset="-120"/>
                      </a:endParaRPr>
                    </a:p>
                    <a:p>
                      <a:pPr marL="139065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kern="1200" spc="5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高雄長庚紀念醫院</a:t>
                      </a:r>
                      <a:endParaRPr lang="en-US" altLang="zh-TW" sz="1400" b="1" kern="1200" spc="5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  <a:cs typeface="Arial"/>
                      </a:endParaRPr>
                    </a:p>
                  </a:txBody>
                  <a:tcPr marL="0" marR="0" marT="406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96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09</a:t>
                      </a:r>
                      <a:r>
                        <a:rPr lang="en-US"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40</a:t>
                      </a:r>
                      <a:r>
                        <a:rPr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-1</a:t>
                      </a:r>
                      <a:r>
                        <a:rPr lang="en-US"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0</a:t>
                      </a:r>
                      <a:r>
                        <a:rPr lang="en-US" altLang="zh-TW"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3</a:t>
                      </a:r>
                      <a:r>
                        <a:rPr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0</a:t>
                      </a:r>
                      <a:br>
                        <a:rPr lang="en-US"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</a:br>
                      <a:r>
                        <a:rPr lang="en-US" altLang="zh-TW" sz="1400" b="1" spc="-10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(50 mins)</a:t>
                      </a:r>
                      <a:endParaRPr sz="1400" b="1">
                        <a:latin typeface="+mn-lt"/>
                        <a:ea typeface="微軟正黑體" panose="020B0604030504040204" pitchFamily="34" charset="-120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92075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7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kern="120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FREE from limit  </a:t>
                      </a:r>
                      <a:br>
                        <a:rPr lang="en-US" altLang="zh-TW" sz="1400" b="1" kern="120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</a:br>
                      <a:r>
                        <a:rPr lang="en-US" altLang="zh-TW" sz="1400" b="1" kern="120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Protecting the sweet heart right from the start </a:t>
                      </a:r>
                    </a:p>
                  </a:txBody>
                  <a:tcPr marL="0" marR="0" marT="1003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9065" marR="9906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lang="zh-TW" altLang="en-US" sz="1400" b="1" kern="1200" spc="5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楊宜瑱 醫師</a:t>
                      </a:r>
                      <a:br>
                        <a:rPr lang="en-US" altLang="zh-TW" sz="1400" b="1" kern="1200" spc="5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</a:br>
                      <a:r>
                        <a:rPr lang="zh-TW" altLang="en-US" sz="1400" b="1" kern="1200" spc="5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中山醫學大學附設醫院</a:t>
                      </a:r>
                      <a:endParaRPr lang="en-US" sz="1400" b="1" kern="1200" spc="5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  <a:cs typeface="Arial"/>
                      </a:endParaRPr>
                    </a:p>
                  </a:txBody>
                  <a:tcPr marL="0" marR="0" marT="806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400" b="1" kern="1200" spc="5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陳榮福 醫師</a:t>
                      </a:r>
                      <a:br>
                        <a:rPr lang="en-US" altLang="zh-TW" sz="1400" b="1" kern="1200" spc="5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</a:br>
                      <a:r>
                        <a:rPr lang="zh-TW" altLang="en-US" sz="1400" b="1" kern="1200" spc="5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高雄長庚紀念醫院</a:t>
                      </a:r>
                      <a:endParaRPr lang="en-US" sz="1400" b="1" kern="1200" spc="5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  <a:cs typeface="Arial"/>
                      </a:endParaRPr>
                    </a:p>
                  </a:txBody>
                  <a:tcPr marL="0" marR="0" marT="31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96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10</a:t>
                      </a:r>
                      <a:r>
                        <a:rPr lang="en-US" altLang="zh-TW"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3</a:t>
                      </a:r>
                      <a:r>
                        <a:rPr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0-1</a:t>
                      </a:r>
                      <a:r>
                        <a:rPr lang="en-US"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1</a:t>
                      </a:r>
                      <a:r>
                        <a:rPr lang="en-US" altLang="zh-TW"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2</a:t>
                      </a:r>
                      <a:r>
                        <a:rPr lang="en-US"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0</a:t>
                      </a:r>
                      <a:br>
                        <a:rPr lang="en-US"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</a:br>
                      <a:r>
                        <a:rPr lang="en-US" altLang="zh-TW" sz="1400" b="1" spc="-10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(50 mins)</a:t>
                      </a:r>
                      <a:endParaRPr sz="1400" b="1">
                        <a:latin typeface="+mn-lt"/>
                        <a:ea typeface="微軟正黑體" panose="020B0604030504040204" pitchFamily="34" charset="-120"/>
                        <a:cs typeface="Arial"/>
                      </a:endParaRPr>
                    </a:p>
                  </a:txBody>
                  <a:tcPr marL="0" marR="0" marT="25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561975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kern="120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FREE from limit </a:t>
                      </a:r>
                      <a:endParaRPr lang="en-US" altLang="zh-TW" sz="1400" b="1" kern="1200">
                        <a:solidFill>
                          <a:srgbClr val="080808"/>
                        </a:solidFill>
                        <a:latin typeface="+mn-lt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  <a:p>
                      <a:pPr marL="90805" marR="561975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kern="1200">
                          <a:solidFill>
                            <a:srgbClr val="080808"/>
                          </a:solidFill>
                          <a:latin typeface="+mn-lt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Explore more possibilities of SGLT2i</a:t>
                      </a:r>
                      <a:r>
                        <a:rPr lang="zh-TW" altLang="en-US" sz="1400" b="1" kern="1200">
                          <a:solidFill>
                            <a:srgbClr val="080808"/>
                          </a:solidFill>
                          <a:latin typeface="+mn-lt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TW" sz="1400" b="1" kern="1200">
                          <a:solidFill>
                            <a:srgbClr val="080808"/>
                          </a:solidFill>
                          <a:latin typeface="+mn-lt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for HF patients</a:t>
                      </a:r>
                    </a:p>
                  </a:txBody>
                  <a:tcPr marL="0" marR="0" marT="425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2880" marR="17462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zh-TW" altLang="en-US" sz="1400" b="1" kern="1200" spc="5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林宗憲 醫師</a:t>
                      </a:r>
                      <a:br>
                        <a:rPr lang="en-US" altLang="zh-TW" sz="1400" b="1" kern="1200" spc="5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</a:br>
                      <a:r>
                        <a:rPr lang="zh-TW" altLang="en-US" sz="1400" b="1" kern="1200" spc="5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高雄醫學大學附設醫院</a:t>
                      </a:r>
                      <a:endParaRPr lang="en-US" sz="1400" b="1" kern="1200" spc="5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  <a:cs typeface="Arial"/>
                      </a:endParaRPr>
                    </a:p>
                  </a:txBody>
                  <a:tcPr marL="0" marR="0" marT="806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400" b="1" kern="1200" spc="5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王俊傑 醫師 </a:t>
                      </a:r>
                      <a:br>
                        <a:rPr lang="en-US" altLang="zh-TW" sz="1400" b="1" kern="1200" spc="5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</a:br>
                      <a:r>
                        <a:rPr lang="zh-TW" altLang="en-US" sz="1400" b="1" kern="1200" spc="5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台北長庚紀念醫院</a:t>
                      </a:r>
                      <a:endParaRPr lang="en-US" sz="1400" b="1" kern="1200" spc="5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  <a:cs typeface="Arial"/>
                      </a:endParaRPr>
                    </a:p>
                  </a:txBody>
                  <a:tcPr marL="0" marR="0" marT="31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196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1</a:t>
                      </a:r>
                      <a:r>
                        <a:rPr lang="en-US"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1</a:t>
                      </a:r>
                      <a:r>
                        <a:rPr lang="en-US" altLang="zh-TW"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2</a:t>
                      </a:r>
                      <a:r>
                        <a:rPr lang="en-US"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0</a:t>
                      </a:r>
                      <a:r>
                        <a:rPr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-1</a:t>
                      </a:r>
                      <a:r>
                        <a:rPr lang="en-US" altLang="zh-TW"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21</a:t>
                      </a:r>
                      <a:r>
                        <a:rPr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0</a:t>
                      </a:r>
                      <a:br>
                        <a:rPr lang="en-US"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</a:br>
                      <a:r>
                        <a:rPr lang="en-US" altLang="zh-TW" sz="1400" b="1" spc="-10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(50 mins)</a:t>
                      </a:r>
                      <a:endParaRPr sz="1400" b="1">
                        <a:latin typeface="+mn-lt"/>
                        <a:ea typeface="微軟正黑體" panose="020B0604030504040204" pitchFamily="34" charset="-120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88265" lvl="0" indent="0" algn="l" defTabSz="914400" rtl="0" eaLnBrk="1" fontAlgn="auto" latinLnBrk="0" hangingPunct="1">
                        <a:lnSpc>
                          <a:spcPct val="99000"/>
                        </a:lnSpc>
                        <a:spcBef>
                          <a:spcPts val="3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kern="120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FREE from limit </a:t>
                      </a:r>
                      <a:br>
                        <a:rPr lang="en-US" altLang="zh-TW" sz="1400" b="1">
                          <a:solidFill>
                            <a:srgbClr val="080808"/>
                          </a:solidFill>
                          <a:latin typeface="+mn-lt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</a:br>
                      <a:r>
                        <a:rPr lang="en-US" altLang="zh-TW" sz="1400" b="1">
                          <a:solidFill>
                            <a:srgbClr val="080808"/>
                          </a:solidFill>
                          <a:latin typeface="+mn-lt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Case study: How to treat heart failure patient across LVEF with Jardiance </a:t>
                      </a:r>
                    </a:p>
                  </a:txBody>
                  <a:tcPr marL="0" marR="0" marT="438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2880" marR="174625" indent="3175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zh-TW" altLang="en-US" sz="1400" b="1" kern="1200" spc="5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張鴻猷 醫師 </a:t>
                      </a:r>
                      <a:br>
                        <a:rPr lang="en-US" altLang="zh-TW" sz="1400" b="1" kern="1200" spc="5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</a:br>
                      <a:r>
                        <a:rPr lang="zh-TW" altLang="en-US" sz="1400" b="1" kern="1200" spc="5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微軟正黑體"/>
                        </a:rPr>
                        <a:t>振興</a:t>
                      </a:r>
                      <a:r>
                        <a:rPr lang="zh-TW" altLang="en-US" sz="1400" b="1" kern="1200" spc="5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醫院</a:t>
                      </a:r>
                      <a:endParaRPr lang="en-US" sz="1400" b="1" kern="1200" spc="5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  <a:cs typeface="Arial"/>
                      </a:endParaRPr>
                    </a:p>
                  </a:txBody>
                  <a:tcPr marL="0" marR="0" marT="25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82880" marR="174625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kern="1200" spc="5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微軟正黑體"/>
                        </a:rPr>
                        <a:t>任勗龍 醫師 </a:t>
                      </a:r>
                      <a:br>
                        <a:rPr lang="en-US" altLang="zh-TW" sz="1400" b="1" kern="1200" spc="5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微軟正黑體"/>
                        </a:rPr>
                      </a:br>
                      <a:r>
                        <a:rPr lang="zh-TW" altLang="en-US" sz="1400" b="1" kern="1200" spc="5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微軟正黑體"/>
                        </a:rPr>
                        <a:t>振興醫院</a:t>
                      </a:r>
                      <a:endParaRPr lang="en-US" altLang="zh-TW" sz="1400" b="1" kern="1200" spc="5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  <a:cs typeface="微軟正黑體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09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1</a:t>
                      </a:r>
                      <a:r>
                        <a:rPr lang="en-US" altLang="zh-TW"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21</a:t>
                      </a:r>
                      <a:r>
                        <a:rPr lang="en-US"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0</a:t>
                      </a:r>
                      <a:r>
                        <a:rPr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-1</a:t>
                      </a:r>
                      <a:r>
                        <a:rPr lang="en-US" altLang="zh-TW"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3</a:t>
                      </a:r>
                      <a:r>
                        <a:rPr lang="en-US"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0</a:t>
                      </a:r>
                      <a:r>
                        <a:rPr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0</a:t>
                      </a:r>
                      <a:br>
                        <a:rPr lang="en-US"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</a:br>
                      <a:r>
                        <a:rPr lang="en-US" altLang="zh-TW" sz="1400" b="1" spc="-10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(50 mins)</a:t>
                      </a:r>
                      <a:endParaRPr sz="1400" b="1">
                        <a:latin typeface="+mn-lt"/>
                        <a:ea typeface="微軟正黑體" panose="020B0604030504040204" pitchFamily="34" charset="-120"/>
                        <a:cs typeface="Arial"/>
                      </a:endParaRPr>
                    </a:p>
                  </a:txBody>
                  <a:tcPr marL="0" marR="0" marT="69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Panel</a:t>
                      </a:r>
                      <a:r>
                        <a:rPr sz="1400" b="1" spc="-30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 </a:t>
                      </a:r>
                      <a:r>
                        <a:rPr sz="1400" b="1" spc="-10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Discussion</a:t>
                      </a:r>
                      <a:endParaRPr sz="1400" b="1">
                        <a:latin typeface="+mn-lt"/>
                        <a:ea typeface="微軟正黑體" panose="020B0604030504040204" pitchFamily="34" charset="-120"/>
                        <a:cs typeface="Arial"/>
                      </a:endParaRPr>
                    </a:p>
                  </a:txBody>
                  <a:tcPr marL="0" marR="0" marT="1181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 b="1">
                        <a:latin typeface="+mn-lt"/>
                        <a:ea typeface="微軟正黑體" panose="020B0604030504040204" pitchFamily="34" charset="-120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spc="10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All</a:t>
                      </a:r>
                      <a:endParaRPr sz="1400" b="1">
                        <a:latin typeface="+mn-lt"/>
                        <a:ea typeface="微軟正黑體" panose="020B0604030504040204" pitchFamily="34" charset="-120"/>
                        <a:cs typeface="Arial"/>
                      </a:endParaRPr>
                    </a:p>
                  </a:txBody>
                  <a:tcPr marL="0" marR="0" marT="69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409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1</a:t>
                      </a:r>
                      <a:r>
                        <a:rPr lang="en-US" altLang="zh-TW"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3</a:t>
                      </a:r>
                      <a:r>
                        <a:rPr lang="en-US"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00</a:t>
                      </a:r>
                      <a:r>
                        <a:rPr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-1</a:t>
                      </a:r>
                      <a:r>
                        <a:rPr lang="en-US" altLang="zh-TW"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3</a:t>
                      </a:r>
                      <a:r>
                        <a:rPr lang="en-US"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1</a:t>
                      </a:r>
                      <a:r>
                        <a:rPr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0</a:t>
                      </a:r>
                      <a:br>
                        <a:rPr lang="en-US"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</a:br>
                      <a:r>
                        <a:rPr lang="en-US" altLang="zh-TW" sz="1400" b="1" spc="-10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(10 mins)</a:t>
                      </a:r>
                      <a:endParaRPr sz="1400" b="1">
                        <a:latin typeface="+mn-lt"/>
                        <a:ea typeface="微軟正黑體" panose="020B0604030504040204" pitchFamily="34" charset="-120"/>
                        <a:cs typeface="Arial"/>
                      </a:endParaRPr>
                    </a:p>
                  </a:txBody>
                  <a:tcPr marL="0" marR="0" marT="698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sz="1400" b="1" spc="-5">
                          <a:latin typeface="+mn-lt"/>
                          <a:ea typeface="微軟正黑體" panose="020B0604030504040204" pitchFamily="34" charset="-120"/>
                          <a:cs typeface="Arial"/>
                        </a:rPr>
                        <a:t>Closing</a:t>
                      </a:r>
                      <a:endParaRPr sz="1400" b="1">
                        <a:latin typeface="+mn-lt"/>
                        <a:ea typeface="微軟正黑體" panose="020B0604030504040204" pitchFamily="34" charset="-120"/>
                        <a:cs typeface="Arial"/>
                      </a:endParaRPr>
                    </a:p>
                  </a:txBody>
                  <a:tcPr marL="0" marR="0" marT="1181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82880" marR="174625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kern="1200" spc="5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微軟正黑體"/>
                        </a:rPr>
                        <a:t>任勗龍醫師 </a:t>
                      </a:r>
                      <a:br>
                        <a:rPr lang="en-US" altLang="zh-TW" sz="1400" b="1" kern="1200" spc="5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微軟正黑體"/>
                        </a:rPr>
                      </a:br>
                      <a:r>
                        <a:rPr lang="zh-TW" altLang="en-US" sz="1400" b="1" kern="1200" spc="5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  <a:cs typeface="微軟正黑體"/>
                        </a:rPr>
                        <a:t>振興醫院</a:t>
                      </a:r>
                      <a:endParaRPr lang="en-US" altLang="zh-TW" sz="1400" b="1" kern="1200" spc="5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  <a:cs typeface="微軟正黑體"/>
                      </a:endParaRPr>
                    </a:p>
                  </a:txBody>
                  <a:tcPr marL="0" marR="0" marT="14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0826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367</Words>
  <Application>Microsoft Office PowerPoint</Application>
  <PresentationFormat>寬螢幕</PresentationFormat>
  <Paragraphs>59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Microsoft YaHei</vt:lpstr>
      <vt:lpstr>Arial</vt:lpstr>
      <vt:lpstr>Calibri</vt:lpstr>
      <vt:lpstr>Calibri Light</vt:lpstr>
      <vt:lpstr>Office Theme</vt:lpstr>
      <vt:lpstr>JARDIANCE® CVDM SUMMIT  6/17 (SAT) 高雄洲際酒店</vt:lpstr>
      <vt:lpstr>JARDIANCE® CVDM SUMMIT  6/18 (SUN) 高雄洲際酒店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JARDIANCE® HFpEF Launch Symposium 6/11 (SAT) 台中 &amp; 高雄</dc:title>
  <dc:creator>Winnie Cho</dc:creator>
  <cp:lastModifiedBy>Ho,Phoebe (HP Marketing) BI-TW-T</cp:lastModifiedBy>
  <cp:revision>1</cp:revision>
  <dcterms:created xsi:type="dcterms:W3CDTF">2022-03-21T09:14:37Z</dcterms:created>
  <dcterms:modified xsi:type="dcterms:W3CDTF">2023-04-12T09:48:48Z</dcterms:modified>
</cp:coreProperties>
</file>